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9" r:id="rId2"/>
    <p:sldId id="330" r:id="rId3"/>
    <p:sldId id="331" r:id="rId4"/>
    <p:sldId id="358" r:id="rId5"/>
    <p:sldId id="379" r:id="rId6"/>
    <p:sldId id="364" r:id="rId7"/>
    <p:sldId id="357" r:id="rId8"/>
    <p:sldId id="351" r:id="rId9"/>
    <p:sldId id="365" r:id="rId10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310" autoAdjust="0"/>
  </p:normalViewPr>
  <p:slideViewPr>
    <p:cSldViewPr>
      <p:cViewPr>
        <p:scale>
          <a:sx n="106" d="100"/>
          <a:sy n="106" d="100"/>
        </p:scale>
        <p:origin x="-11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43BEB-E624-4520-8E88-2C3E48D2ABB6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D5834-51A2-4D3E-B569-1E5B6B367E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6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74BC2-8C13-4ADE-AD28-70807532534E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25A8F-73D4-4D22-95C0-8EBC85BD26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9144000" cy="81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9472"/>
            <a:ext cx="11412760" cy="842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5496"/>
            <a:ext cx="9144000" cy="93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1440"/>
            <a:ext cx="9144000" cy="777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9144000" cy="82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1480"/>
            <a:ext cx="10116616" cy="8712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5930897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 состоянию на 01.06.2016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9144000" cy="8568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5856" y="598828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 состоянию на 22.12.2015г.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993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224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4223</TotalTime>
  <Words>9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Зам Рыкунов ИВ</cp:lastModifiedBy>
  <cp:revision>218</cp:revision>
  <cp:lastPrinted>2015-12-22T09:29:38Z</cp:lastPrinted>
  <dcterms:created xsi:type="dcterms:W3CDTF">2011-12-13T13:16:33Z</dcterms:created>
  <dcterms:modified xsi:type="dcterms:W3CDTF">2016-02-11T03:21:16Z</dcterms:modified>
</cp:coreProperties>
</file>