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56" r:id="rId4"/>
    <p:sldId id="257" r:id="rId5"/>
    <p:sldId id="259" r:id="rId6"/>
    <p:sldId id="258" r:id="rId7"/>
    <p:sldId id="260" r:id="rId8"/>
    <p:sldId id="261" r:id="rId9"/>
    <p:sldId id="267" r:id="rId10"/>
    <p:sldId id="266" r:id="rId11"/>
    <p:sldId id="26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7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7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2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4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7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3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B53B-91A5-4728-904F-D9B56F9F0CC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C762-C823-4DAB-A983-9B5617F7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1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ru-RU" sz="3600" dirty="0"/>
          </a:p>
          <a:p>
            <a:endParaRPr lang="ru-RU" sz="3600" dirty="0"/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функциональные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-земельный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Мухоршибирского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3470" cy="71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9096" cy="70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06597" cy="71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Дополнительные  функциональные возможности  АИС ИЗК</a:t>
            </a:r>
          </a:p>
          <a:p>
            <a:endParaRPr lang="ru-RU" sz="800" dirty="0"/>
          </a:p>
          <a:p>
            <a:pPr marL="457200" indent="-457200" algn="l">
              <a:buAutoNum type="arabicPeriod"/>
            </a:pPr>
            <a:r>
              <a:rPr lang="ru-RU" sz="2800" dirty="0" smtClean="0"/>
              <a:t>Возобновился централизованный способ обновления кадастровых сведений земельных участков (КПТ).</a:t>
            </a:r>
          </a:p>
          <a:p>
            <a:pPr marL="457200" indent="-457200" algn="l">
              <a:buAutoNum type="arabicPeriod"/>
            </a:pPr>
            <a:r>
              <a:rPr lang="ru-RU" sz="2800" dirty="0" smtClean="0"/>
              <a:t>Размещены в АИС ИЗК в электронном виде </a:t>
            </a:r>
            <a:r>
              <a:rPr lang="ru-RU" sz="2800" dirty="0" err="1" smtClean="0"/>
              <a:t>картматериалы</a:t>
            </a:r>
            <a:r>
              <a:rPr lang="ru-RU" sz="2800" dirty="0" smtClean="0"/>
              <a:t> схем перераспределения  бывших колхозов и совхозов.</a:t>
            </a:r>
          </a:p>
          <a:p>
            <a:pPr marL="457200" indent="-457200" algn="l">
              <a:buAutoNum type="arabicPeriod"/>
            </a:pPr>
            <a:r>
              <a:rPr lang="ru-RU" sz="2800" dirty="0" smtClean="0"/>
              <a:t>Реализована функция мониторинга земельных участков, выданных по  программе «Дальневосточный гектар»</a:t>
            </a:r>
          </a:p>
          <a:p>
            <a:pPr marL="457200" indent="-457200" algn="l">
              <a:buAutoNum type="arabicPeriod"/>
            </a:pPr>
            <a:r>
              <a:rPr lang="ru-RU" sz="2800" dirty="0" smtClean="0"/>
              <a:t>Создан реестр земельных участков </a:t>
            </a:r>
            <a:r>
              <a:rPr lang="ru-RU" sz="2800" dirty="0" err="1" smtClean="0"/>
              <a:t>сельхозназначения</a:t>
            </a:r>
            <a:r>
              <a:rPr lang="ru-RU" sz="2800" dirty="0" smtClean="0"/>
              <a:t>, предназначенных для инвестиционных проектов.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sz="2800" dirty="0" smtClean="0"/>
              <a:t>По каждой категории реализована </a:t>
            </a:r>
            <a:r>
              <a:rPr lang="ru-RU" sz="2800" dirty="0"/>
              <a:t>функция мониторинга земельных </a:t>
            </a:r>
            <a:r>
              <a:rPr lang="ru-RU" sz="2800" dirty="0" smtClean="0"/>
              <a:t>участков, находящихся: 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в постоянном бессрочном пользовании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в безвозмездном пользовании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в аренде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свободные от прав третьих лиц</a:t>
            </a:r>
          </a:p>
          <a:p>
            <a:pPr algn="l"/>
            <a:r>
              <a:rPr lang="ru-RU" dirty="0" smtClean="0"/>
              <a:t>6.  </a:t>
            </a:r>
            <a:r>
              <a:rPr lang="ru-RU" sz="2800" dirty="0" smtClean="0"/>
              <a:t>Реализована функция создания схемы расположения для многоконтурного участка.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18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35080"/>
              </p:ext>
            </p:extLst>
          </p:nvPr>
        </p:nvGraphicFramePr>
        <p:xfrm>
          <a:off x="1588693" y="0"/>
          <a:ext cx="800012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Лист" r:id="rId3" imgW="6924575" imgH="5686386" progId="Excel.Sheet.12">
                  <p:embed/>
                </p:oleObj>
              </mc:Choice>
              <mc:Fallback>
                <p:oleObj name="Лист" r:id="rId3" imgW="6924575" imgH="56863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693" y="0"/>
                        <a:ext cx="8000126" cy="6858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5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662"/>
            <a:ext cx="12540343" cy="70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709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2556" y="285007"/>
            <a:ext cx="252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Всего:   60   ЗУ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3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4094" cy="719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029" y="1128157"/>
            <a:ext cx="172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Всего: 1461  ЗУ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40343" cy="70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116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Рыкунов И В</dc:creator>
  <cp:lastModifiedBy>Рыкунов И В</cp:lastModifiedBy>
  <cp:revision>16</cp:revision>
  <cp:lastPrinted>2021-02-18T02:11:23Z</cp:lastPrinted>
  <dcterms:created xsi:type="dcterms:W3CDTF">2021-02-17T09:07:55Z</dcterms:created>
  <dcterms:modified xsi:type="dcterms:W3CDTF">2021-02-24T01:16:10Z</dcterms:modified>
</cp:coreProperties>
</file>